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EB Garamond Medium" panose="000006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a9399be5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a9399be5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a9399be5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2a9399be5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9ce6d181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9ce6d181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a9399be5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a9399be5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2a9399be5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2a9399be5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a9399be5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a9399be5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a9399be5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a9399be5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a9399be5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2a9399be5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a9399be5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2a9399be5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a9399be5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a9399be5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465401" y="0"/>
            <a:ext cx="42132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TOP 10</a:t>
            </a:r>
            <a:endParaRPr sz="6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672650" y="1260225"/>
            <a:ext cx="5798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migliori ragazze nella ginnastica artistica</a:t>
            </a:r>
            <a:endParaRPr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7250"/>
            <a:ext cx="2958750" cy="201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3646" y="3127251"/>
            <a:ext cx="3100353" cy="196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750" y="3127250"/>
            <a:ext cx="3100349" cy="2016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/>
        </p:nvSpPr>
        <p:spPr>
          <a:xfrm>
            <a:off x="1186375" y="90000"/>
            <a:ext cx="134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2° posto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1057075" y="613200"/>
            <a:ext cx="161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SUNISA LEE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2444400" y="1583525"/>
            <a:ext cx="1522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Nazionalità: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americana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1400"/>
            <a:ext cx="1890000" cy="10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751375" y="2861675"/>
            <a:ext cx="2661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Medaglie olimpiche: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751375" y="3356200"/>
            <a:ext cx="275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2000"/>
              <a:buFont typeface="EB Garamond Medium"/>
              <a:buChar char="●"/>
            </a:pPr>
            <a:r>
              <a:rPr lang="it" sz="2000">
                <a:solidFill>
                  <a:srgbClr val="FFD7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1° posto: 1 medaglia</a:t>
            </a:r>
            <a:endParaRPr sz="2000">
              <a:solidFill>
                <a:srgbClr val="FFD7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751375" y="3850725"/>
            <a:ext cx="275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EB Garamond Medium"/>
              <a:buChar char="●"/>
            </a:pPr>
            <a:r>
              <a:rPr lang="it" sz="2000">
                <a:solidFill>
                  <a:srgbClr val="C0C0C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2° posto: 1 medaglia</a:t>
            </a:r>
            <a:endParaRPr sz="2000">
              <a:solidFill>
                <a:srgbClr val="C0C0C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751375" y="4343325"/>
            <a:ext cx="275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B08D57"/>
              </a:buClr>
              <a:buSzPts val="2000"/>
              <a:buFont typeface="EB Garamond Medium"/>
              <a:buChar char="●"/>
            </a:pPr>
            <a:r>
              <a:rPr lang="it" sz="2000">
                <a:solidFill>
                  <a:srgbClr val="B08D57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3° posto: 1 medaglia</a:t>
            </a:r>
            <a:endParaRPr sz="2000">
              <a:solidFill>
                <a:srgbClr val="B08D57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1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/>
        </p:nvSpPr>
        <p:spPr>
          <a:xfrm>
            <a:off x="5912413" y="0"/>
            <a:ext cx="118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1°posto: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5552713" y="604250"/>
            <a:ext cx="1907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SIMONE BILES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5175425" y="1579075"/>
            <a:ext cx="1522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Nazionalità: 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americana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5633828" y="2861675"/>
            <a:ext cx="275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Medaglie olimpiche: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5633775" y="3354275"/>
            <a:ext cx="275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2000"/>
              <a:buFont typeface="EB Garamond Medium"/>
              <a:buChar char="●"/>
            </a:pPr>
            <a:r>
              <a:rPr lang="it" sz="2000">
                <a:solidFill>
                  <a:srgbClr val="FFD7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1° posto: 4 medaglie</a:t>
            </a:r>
            <a:endParaRPr sz="2000">
              <a:solidFill>
                <a:srgbClr val="FFD7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5650325" y="3848800"/>
            <a:ext cx="275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EB Garamond Medium"/>
              <a:buChar char="●"/>
            </a:pPr>
            <a:r>
              <a:rPr lang="it" sz="2000">
                <a:solidFill>
                  <a:srgbClr val="C0C0C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2° posto: 1 medaglia</a:t>
            </a:r>
            <a:endParaRPr sz="2000">
              <a:solidFill>
                <a:srgbClr val="C0C0C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5633825" y="4341400"/>
            <a:ext cx="275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B08D57"/>
              </a:buClr>
              <a:buSzPts val="2000"/>
              <a:buFont typeface="EB Garamond Medium"/>
              <a:buChar char="●"/>
            </a:pPr>
            <a:r>
              <a:rPr lang="it" sz="2000">
                <a:solidFill>
                  <a:srgbClr val="B08D57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3° posto: 2 medaglie</a:t>
            </a:r>
            <a:endParaRPr sz="2000">
              <a:solidFill>
                <a:srgbClr val="B08D57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3775" y="1446625"/>
            <a:ext cx="1907100" cy="10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572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05125" y="554700"/>
            <a:ext cx="134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1178100" y="90000"/>
            <a:ext cx="1348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10° posto:</a:t>
            </a:r>
            <a:endParaRPr sz="22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759975" y="613200"/>
            <a:ext cx="2422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MAILE O’KEEFE</a:t>
            </a:r>
            <a:endParaRPr sz="23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444400" y="1600075"/>
            <a:ext cx="1522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Nazionalità: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americana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7950"/>
            <a:ext cx="1901875" cy="10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759975" y="2848575"/>
            <a:ext cx="2652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Medaglie olimpiche: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751375" y="3354275"/>
            <a:ext cx="275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B08D57"/>
              </a:buClr>
              <a:buSzPts val="2000"/>
              <a:buFont typeface="EB Garamond Medium"/>
              <a:buChar char="●"/>
            </a:pPr>
            <a:r>
              <a:rPr lang="it" sz="2000">
                <a:solidFill>
                  <a:srgbClr val="B08D57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3° posto: 1 medaglia</a:t>
            </a:r>
            <a:endParaRPr sz="2000">
              <a:solidFill>
                <a:srgbClr val="B08D57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5456475" y="613188"/>
            <a:ext cx="311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VIKTORIA LISTUNOVA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6482925" y="103275"/>
            <a:ext cx="143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9° posto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5175425" y="1583525"/>
            <a:ext cx="1522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Nazionalità: 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russa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3775" y="1441413"/>
            <a:ext cx="1890225" cy="10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5633775" y="2861675"/>
            <a:ext cx="275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Medaglie olimpiche: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633775" y="3354275"/>
            <a:ext cx="275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2000"/>
              <a:buFont typeface="EB Garamond Medium"/>
              <a:buChar char="●"/>
            </a:pPr>
            <a:r>
              <a:rPr lang="it" sz="2000">
                <a:solidFill>
                  <a:srgbClr val="FFD7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1° posto: 1 medaglia</a:t>
            </a:r>
            <a:endParaRPr sz="2000">
              <a:solidFill>
                <a:srgbClr val="FFD7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571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568950" y="492600"/>
            <a:ext cx="2617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GRACE McCALLUM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1203300" y="90000"/>
            <a:ext cx="134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8° posto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2444400" y="1574875"/>
            <a:ext cx="1522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Nazionalità: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americana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32750"/>
            <a:ext cx="1890000" cy="10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751375" y="2861675"/>
            <a:ext cx="2661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Medaglie olimpiche: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751375" y="3367550"/>
            <a:ext cx="2661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EB Garamond Medium"/>
              <a:buChar char="●"/>
            </a:pPr>
            <a:r>
              <a:rPr lang="it" sz="2000">
                <a:solidFill>
                  <a:srgbClr val="C0C0C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2° posto: 1 medaglia</a:t>
            </a:r>
            <a:endParaRPr sz="2000">
              <a:solidFill>
                <a:srgbClr val="C0C0C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3022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/>
        </p:nvSpPr>
        <p:spPr>
          <a:xfrm>
            <a:off x="6480000" y="90000"/>
            <a:ext cx="144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7° posto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5865600" y="613200"/>
            <a:ext cx="266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RILEY McCUSKER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5175425" y="1583525"/>
            <a:ext cx="1522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Nazionalità: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americana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3775" y="1441413"/>
            <a:ext cx="1890225" cy="10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5633775" y="2861675"/>
            <a:ext cx="275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Medaglie olimpiche: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5633775" y="3354275"/>
            <a:ext cx="275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2000"/>
              <a:buFont typeface="EB Garamond Medium"/>
              <a:buChar char="●"/>
            </a:pPr>
            <a:r>
              <a:rPr lang="it" sz="2000">
                <a:solidFill>
                  <a:srgbClr val="FFD7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1° posto:1 medaglia</a:t>
            </a:r>
            <a:endParaRPr sz="2000">
              <a:solidFill>
                <a:srgbClr val="FFD7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5633775" y="3848800"/>
            <a:ext cx="275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EB Garamond Medium"/>
              <a:buChar char="●"/>
            </a:pPr>
            <a:r>
              <a:rPr lang="it" sz="2000">
                <a:solidFill>
                  <a:srgbClr val="C0C0C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2° posto: 1 medaglia</a:t>
            </a:r>
            <a:endParaRPr sz="2000">
              <a:solidFill>
                <a:srgbClr val="C0C0C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/>
        </p:nvSpPr>
        <p:spPr>
          <a:xfrm>
            <a:off x="1178100" y="90000"/>
            <a:ext cx="134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6° posto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393125" y="582600"/>
            <a:ext cx="297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VLADISLAVA URAZOVA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2444400" y="1583550"/>
            <a:ext cx="1522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Nazionalità: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russa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36325"/>
            <a:ext cx="1890000" cy="10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751375" y="2886600"/>
            <a:ext cx="2661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Medaglie olimpiche: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751375" y="3379200"/>
            <a:ext cx="2661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2000"/>
              <a:buFont typeface="EB Garamond Medium"/>
              <a:buChar char="●"/>
            </a:pPr>
            <a:r>
              <a:rPr lang="it" sz="2000">
                <a:solidFill>
                  <a:srgbClr val="FFD7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1° posto: 1 medaglia</a:t>
            </a:r>
            <a:endParaRPr sz="2000">
              <a:solidFill>
                <a:srgbClr val="FFD7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/>
        </p:nvSpPr>
        <p:spPr>
          <a:xfrm>
            <a:off x="5462475" y="613200"/>
            <a:ext cx="310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ANGELINA MELNIKOVA 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6498225" y="86700"/>
            <a:ext cx="1421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5° posto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5175423" y="1591825"/>
            <a:ext cx="1522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Nazionalità: 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russa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3775" y="1449700"/>
            <a:ext cx="1890225" cy="10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5633775" y="2878250"/>
            <a:ext cx="275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Medaglie olimpiche: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5633775" y="3370850"/>
            <a:ext cx="275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2000"/>
              <a:buFont typeface="EB Garamond Medium"/>
              <a:buChar char="●"/>
            </a:pPr>
            <a:r>
              <a:rPr lang="it" sz="2000">
                <a:solidFill>
                  <a:srgbClr val="FFD7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1° posto: 1 medaglia</a:t>
            </a:r>
            <a:endParaRPr sz="2000">
              <a:solidFill>
                <a:srgbClr val="FFD7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5633775" y="3863450"/>
            <a:ext cx="275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EB Garamond Medium"/>
              <a:buChar char="●"/>
            </a:pPr>
            <a:r>
              <a:rPr lang="it" sz="2000">
                <a:solidFill>
                  <a:srgbClr val="C0C0C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2° posto: 1 medaglia</a:t>
            </a:r>
            <a:endParaRPr sz="2000">
              <a:solidFill>
                <a:srgbClr val="C0C0C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5633775" y="4307125"/>
            <a:ext cx="275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B08D57"/>
              </a:buClr>
              <a:buSzPts val="2000"/>
              <a:buFont typeface="EB Garamond Medium"/>
              <a:buChar char="●"/>
            </a:pPr>
            <a:r>
              <a:rPr lang="it" sz="2000">
                <a:solidFill>
                  <a:srgbClr val="B08D57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3° posto: 2 medaglie</a:t>
            </a:r>
            <a:endParaRPr sz="2000">
              <a:solidFill>
                <a:srgbClr val="B08D57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572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/>
        </p:nvSpPr>
        <p:spPr>
          <a:xfrm>
            <a:off x="1178100" y="90000"/>
            <a:ext cx="1175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4° posto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516750" y="613200"/>
            <a:ext cx="2498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KATELYN OHASHI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0" y="-61500"/>
            <a:ext cx="235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Nazionalità: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americana</a:t>
            </a:r>
            <a:endParaRPr/>
          </a:p>
        </p:txBody>
      </p:sp>
      <p:sp>
        <p:nvSpPr>
          <p:cNvPr id="136" name="Google Shape;136;p20"/>
          <p:cNvSpPr txBox="1"/>
          <p:nvPr/>
        </p:nvSpPr>
        <p:spPr>
          <a:xfrm>
            <a:off x="2444400" y="1583525"/>
            <a:ext cx="1522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Nazionalità: 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americana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1400"/>
            <a:ext cx="1890000" cy="10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751375" y="2861675"/>
            <a:ext cx="2661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Medaglie olimpiche: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751375" y="3354275"/>
            <a:ext cx="2661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2000"/>
              <a:buFont typeface="EB Garamond Medium"/>
              <a:buChar char="●"/>
            </a:pPr>
            <a:r>
              <a:rPr lang="it" sz="2000">
                <a:solidFill>
                  <a:srgbClr val="FFD7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1° posto: 2 medaglie</a:t>
            </a:r>
            <a:endParaRPr sz="2000">
              <a:solidFill>
                <a:srgbClr val="FFD7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751375" y="3848800"/>
            <a:ext cx="2661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B08D57"/>
              </a:buClr>
              <a:buSzPts val="2000"/>
              <a:buFont typeface="EB Garamond Medium"/>
              <a:buChar char="●"/>
            </a:pPr>
            <a:r>
              <a:rPr lang="it" sz="2000">
                <a:solidFill>
                  <a:srgbClr val="B08D57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3° posto: 2 medaglie</a:t>
            </a:r>
            <a:endParaRPr sz="2000">
              <a:solidFill>
                <a:srgbClr val="B08D57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1600" y="0"/>
            <a:ext cx="4622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/>
        </p:nvSpPr>
        <p:spPr>
          <a:xfrm>
            <a:off x="6480000" y="96050"/>
            <a:ext cx="144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3° posto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5747163" y="613200"/>
            <a:ext cx="253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REBECA ANDRADE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5175425" y="1583550"/>
            <a:ext cx="1522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Nazionalità: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brasiliana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5633775" y="2861675"/>
            <a:ext cx="275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Medaglie olimpiche:</a:t>
            </a:r>
            <a:endParaRPr sz="2000">
              <a:solidFill>
                <a:srgbClr val="FFFFF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5633772" y="3354275"/>
            <a:ext cx="275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D700"/>
              </a:buClr>
              <a:buSzPts val="2000"/>
              <a:buFont typeface="EB Garamond Medium"/>
              <a:buChar char="●"/>
            </a:pPr>
            <a:r>
              <a:rPr lang="it" sz="2000">
                <a:solidFill>
                  <a:srgbClr val="FFD7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1° posto: 1 medaglia</a:t>
            </a:r>
            <a:endParaRPr sz="2000">
              <a:solidFill>
                <a:srgbClr val="FFD7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5633775" y="3846875"/>
            <a:ext cx="275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2000"/>
              <a:buFont typeface="EB Garamond Medium"/>
              <a:buChar char="●"/>
            </a:pPr>
            <a:r>
              <a:rPr lang="it" sz="2000">
                <a:solidFill>
                  <a:srgbClr val="C0C0C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2° posto: 1 medaglia</a:t>
            </a:r>
            <a:endParaRPr sz="2000">
              <a:solidFill>
                <a:srgbClr val="C0C0C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3775" y="1441413"/>
            <a:ext cx="1890225" cy="108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</Words>
  <Application>Microsoft Office PowerPoint</Application>
  <PresentationFormat>Presentazione su schermo (16:9)</PresentationFormat>
  <Paragraphs>73</Paragraphs>
  <Slides>11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4" baseType="lpstr">
      <vt:lpstr>EB Garamond Medium</vt:lpstr>
      <vt:lpstr>Arial</vt:lpstr>
      <vt:lpstr>Simple Light</vt:lpstr>
      <vt:lpstr>TOP 10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Gabriele Alessandro Cazzaniga</cp:lastModifiedBy>
  <cp:revision>1</cp:revision>
  <dcterms:modified xsi:type="dcterms:W3CDTF">2024-06-24T14:58:00Z</dcterms:modified>
</cp:coreProperties>
</file>